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22CDEF8-A7BD-4024-9017-1A1CC77A1C9E}" type="datetimeFigureOut">
              <a:rPr lang="el-GR" smtClean="0"/>
              <a:t>29/5/2017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4A8A18-F4C8-4F0C-9A36-D317B3CD5B5D}" type="slidenum">
              <a:rPr lang="el-GR" smtClean="0"/>
              <a:t>‹#›</a:t>
            </a:fld>
            <a:endParaRPr lang="el-GR"/>
          </a:p>
        </p:txBody>
      </p:sp>
    </p:spTree>
    <p:extLst>
      <p:ext uri="{BB962C8B-B14F-4D97-AF65-F5344CB8AC3E}">
        <p14:creationId xmlns:p14="http://schemas.microsoft.com/office/powerpoint/2010/main" val="3845443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22CDEF8-A7BD-4024-9017-1A1CC77A1C9E}" type="datetimeFigureOut">
              <a:rPr lang="el-GR" smtClean="0"/>
              <a:t>29/5/2017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4A8A18-F4C8-4F0C-9A36-D317B3CD5B5D}" type="slidenum">
              <a:rPr lang="el-GR" smtClean="0"/>
              <a:t>‹#›</a:t>
            </a:fld>
            <a:endParaRPr lang="el-GR"/>
          </a:p>
        </p:txBody>
      </p:sp>
    </p:spTree>
    <p:extLst>
      <p:ext uri="{BB962C8B-B14F-4D97-AF65-F5344CB8AC3E}">
        <p14:creationId xmlns:p14="http://schemas.microsoft.com/office/powerpoint/2010/main" val="3086901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22CDEF8-A7BD-4024-9017-1A1CC77A1C9E}" type="datetimeFigureOut">
              <a:rPr lang="el-GR" smtClean="0"/>
              <a:t>29/5/2017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4A8A18-F4C8-4F0C-9A36-D317B3CD5B5D}" type="slidenum">
              <a:rPr lang="el-GR" smtClean="0"/>
              <a:t>‹#›</a:t>
            </a:fld>
            <a:endParaRPr lang="el-GR"/>
          </a:p>
        </p:txBody>
      </p:sp>
    </p:spTree>
    <p:extLst>
      <p:ext uri="{BB962C8B-B14F-4D97-AF65-F5344CB8AC3E}">
        <p14:creationId xmlns:p14="http://schemas.microsoft.com/office/powerpoint/2010/main" val="63085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22CDEF8-A7BD-4024-9017-1A1CC77A1C9E}" type="datetimeFigureOut">
              <a:rPr lang="el-GR" smtClean="0"/>
              <a:t>29/5/2017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4A8A18-F4C8-4F0C-9A36-D317B3CD5B5D}" type="slidenum">
              <a:rPr lang="el-GR" smtClean="0"/>
              <a:t>‹#›</a:t>
            </a:fld>
            <a:endParaRPr lang="el-GR"/>
          </a:p>
        </p:txBody>
      </p:sp>
    </p:spTree>
    <p:extLst>
      <p:ext uri="{BB962C8B-B14F-4D97-AF65-F5344CB8AC3E}">
        <p14:creationId xmlns:p14="http://schemas.microsoft.com/office/powerpoint/2010/main" val="3611138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22CDEF8-A7BD-4024-9017-1A1CC77A1C9E}" type="datetimeFigureOut">
              <a:rPr lang="el-GR" smtClean="0"/>
              <a:t>29/5/2017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4A8A18-F4C8-4F0C-9A36-D317B3CD5B5D}" type="slidenum">
              <a:rPr lang="el-GR" smtClean="0"/>
              <a:t>‹#›</a:t>
            </a:fld>
            <a:endParaRPr lang="el-GR"/>
          </a:p>
        </p:txBody>
      </p:sp>
    </p:spTree>
    <p:extLst>
      <p:ext uri="{BB962C8B-B14F-4D97-AF65-F5344CB8AC3E}">
        <p14:creationId xmlns:p14="http://schemas.microsoft.com/office/powerpoint/2010/main" val="237516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22CDEF8-A7BD-4024-9017-1A1CC77A1C9E}" type="datetimeFigureOut">
              <a:rPr lang="el-GR" smtClean="0"/>
              <a:t>29/5/2017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4A8A18-F4C8-4F0C-9A36-D317B3CD5B5D}" type="slidenum">
              <a:rPr lang="el-GR" smtClean="0"/>
              <a:t>‹#›</a:t>
            </a:fld>
            <a:endParaRPr lang="el-GR"/>
          </a:p>
        </p:txBody>
      </p:sp>
    </p:spTree>
    <p:extLst>
      <p:ext uri="{BB962C8B-B14F-4D97-AF65-F5344CB8AC3E}">
        <p14:creationId xmlns:p14="http://schemas.microsoft.com/office/powerpoint/2010/main" val="318427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22CDEF8-A7BD-4024-9017-1A1CC77A1C9E}" type="datetimeFigureOut">
              <a:rPr lang="el-GR" smtClean="0"/>
              <a:t>29/5/2017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54A8A18-F4C8-4F0C-9A36-D317B3CD5B5D}" type="slidenum">
              <a:rPr lang="el-GR" smtClean="0"/>
              <a:t>‹#›</a:t>
            </a:fld>
            <a:endParaRPr lang="el-GR"/>
          </a:p>
        </p:txBody>
      </p:sp>
    </p:spTree>
    <p:extLst>
      <p:ext uri="{BB962C8B-B14F-4D97-AF65-F5344CB8AC3E}">
        <p14:creationId xmlns:p14="http://schemas.microsoft.com/office/powerpoint/2010/main" val="1951401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22CDEF8-A7BD-4024-9017-1A1CC77A1C9E}" type="datetimeFigureOut">
              <a:rPr lang="el-GR" smtClean="0"/>
              <a:t>29/5/2017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54A8A18-F4C8-4F0C-9A36-D317B3CD5B5D}" type="slidenum">
              <a:rPr lang="el-GR" smtClean="0"/>
              <a:t>‹#›</a:t>
            </a:fld>
            <a:endParaRPr lang="el-GR"/>
          </a:p>
        </p:txBody>
      </p:sp>
    </p:spTree>
    <p:extLst>
      <p:ext uri="{BB962C8B-B14F-4D97-AF65-F5344CB8AC3E}">
        <p14:creationId xmlns:p14="http://schemas.microsoft.com/office/powerpoint/2010/main" val="54660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22CDEF8-A7BD-4024-9017-1A1CC77A1C9E}" type="datetimeFigureOut">
              <a:rPr lang="el-GR" smtClean="0"/>
              <a:t>29/5/2017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54A8A18-F4C8-4F0C-9A36-D317B3CD5B5D}" type="slidenum">
              <a:rPr lang="el-GR" smtClean="0"/>
              <a:t>‹#›</a:t>
            </a:fld>
            <a:endParaRPr lang="el-GR"/>
          </a:p>
        </p:txBody>
      </p:sp>
    </p:spTree>
    <p:extLst>
      <p:ext uri="{BB962C8B-B14F-4D97-AF65-F5344CB8AC3E}">
        <p14:creationId xmlns:p14="http://schemas.microsoft.com/office/powerpoint/2010/main" val="1475108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22CDEF8-A7BD-4024-9017-1A1CC77A1C9E}" type="datetimeFigureOut">
              <a:rPr lang="el-GR" smtClean="0"/>
              <a:t>29/5/2017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4A8A18-F4C8-4F0C-9A36-D317B3CD5B5D}" type="slidenum">
              <a:rPr lang="el-GR" smtClean="0"/>
              <a:t>‹#›</a:t>
            </a:fld>
            <a:endParaRPr lang="el-GR"/>
          </a:p>
        </p:txBody>
      </p:sp>
    </p:spTree>
    <p:extLst>
      <p:ext uri="{BB962C8B-B14F-4D97-AF65-F5344CB8AC3E}">
        <p14:creationId xmlns:p14="http://schemas.microsoft.com/office/powerpoint/2010/main" val="2059187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22CDEF8-A7BD-4024-9017-1A1CC77A1C9E}" type="datetimeFigureOut">
              <a:rPr lang="el-GR" smtClean="0"/>
              <a:t>29/5/2017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4A8A18-F4C8-4F0C-9A36-D317B3CD5B5D}" type="slidenum">
              <a:rPr lang="el-GR" smtClean="0"/>
              <a:t>‹#›</a:t>
            </a:fld>
            <a:endParaRPr lang="el-GR"/>
          </a:p>
        </p:txBody>
      </p:sp>
    </p:spTree>
    <p:extLst>
      <p:ext uri="{BB962C8B-B14F-4D97-AF65-F5344CB8AC3E}">
        <p14:creationId xmlns:p14="http://schemas.microsoft.com/office/powerpoint/2010/main" val="3914603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2CDEF8-A7BD-4024-9017-1A1CC77A1C9E}" type="datetimeFigureOut">
              <a:rPr lang="el-GR" smtClean="0"/>
              <a:t>29/5/2017</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4A8A18-F4C8-4F0C-9A36-D317B3CD5B5D}" type="slidenum">
              <a:rPr lang="el-GR" smtClean="0"/>
              <a:t>‹#›</a:t>
            </a:fld>
            <a:endParaRPr lang="el-GR"/>
          </a:p>
        </p:txBody>
      </p:sp>
    </p:spTree>
    <p:extLst>
      <p:ext uri="{BB962C8B-B14F-4D97-AF65-F5344CB8AC3E}">
        <p14:creationId xmlns:p14="http://schemas.microsoft.com/office/powerpoint/2010/main" val="1970795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260649"/>
            <a:ext cx="7772400" cy="2088232"/>
          </a:xfrm>
        </p:spPr>
        <p:txBody>
          <a:bodyPr/>
          <a:lstStyle/>
          <a:p>
            <a:r>
              <a:rPr lang="el-GR" dirty="0" smtClean="0"/>
              <a:t>ΑΝΑΒΟΛΙΚΑ ΚΑΙ ΣΥΝΕΠΙΕΣ</a:t>
            </a:r>
            <a:endParaRPr lang="el-GR" dirty="0"/>
          </a:p>
        </p:txBody>
      </p:sp>
      <p:sp>
        <p:nvSpPr>
          <p:cNvPr id="3" name="Υπότιτλος 2"/>
          <p:cNvSpPr>
            <a:spLocks noGrp="1"/>
          </p:cNvSpPr>
          <p:nvPr>
            <p:ph type="subTitle" idx="1"/>
          </p:nvPr>
        </p:nvSpPr>
        <p:spPr>
          <a:xfrm>
            <a:off x="1402789" y="4509120"/>
            <a:ext cx="6400800" cy="1849760"/>
          </a:xfrm>
        </p:spPr>
        <p:txBody>
          <a:bodyPr>
            <a:normAutofit fontScale="85000" lnSpcReduction="10000"/>
          </a:bodyPr>
          <a:lstStyle/>
          <a:p>
            <a:pPr algn="l"/>
            <a:r>
              <a:rPr lang="el-GR" dirty="0" smtClean="0"/>
              <a:t>Εργασία του μαθητή : Φίλιππου Δούμπλη </a:t>
            </a:r>
          </a:p>
          <a:p>
            <a:pPr algn="l"/>
            <a:r>
              <a:rPr lang="el-GR" dirty="0" smtClean="0"/>
              <a:t>Υπεύθυνη καθηγήτρια : Ναουμίδου Μαρία</a:t>
            </a:r>
          </a:p>
          <a:p>
            <a:pPr algn="l"/>
            <a:r>
              <a:rPr lang="el-GR" dirty="0" smtClean="0"/>
              <a:t>Μάθημα: Νεοελληνική γλώσσα</a:t>
            </a:r>
          </a:p>
          <a:p>
            <a:pPr algn="l"/>
            <a:r>
              <a:rPr lang="el-GR" dirty="0" smtClean="0"/>
              <a:t>Σχολικό έτος : 2016-2017 </a:t>
            </a:r>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8074" y="1754931"/>
            <a:ext cx="5410230" cy="2538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2886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Τι είναι αναβολικά</a:t>
            </a:r>
            <a:endParaRPr lang="el-GR" dirty="0"/>
          </a:p>
        </p:txBody>
      </p:sp>
      <p:sp>
        <p:nvSpPr>
          <p:cNvPr id="3" name="Θέση περιεχομένου 2"/>
          <p:cNvSpPr>
            <a:spLocks noGrp="1"/>
          </p:cNvSpPr>
          <p:nvPr>
            <p:ph idx="1"/>
          </p:nvPr>
        </p:nvSpPr>
        <p:spPr/>
        <p:txBody>
          <a:bodyPr>
            <a:normAutofit fontScale="85000" lnSpcReduction="10000"/>
          </a:bodyPr>
          <a:lstStyle/>
          <a:p>
            <a:pPr marL="0" indent="0">
              <a:buNone/>
            </a:pPr>
            <a:endParaRPr lang="el-GR" dirty="0" smtClean="0"/>
          </a:p>
          <a:p>
            <a:r>
              <a:rPr lang="el-GR" dirty="0" smtClean="0"/>
              <a:t>Οργανικές χημικές ενώσεις που προάγουν τον αναβολισμό, δηλαδή τις βιοχημικές εκείνες διεργασίες του οργανισμού που οδηγούν σε σύνθεση μεγαλύτερων χημικών μορίων. Στην πράξη κυρίως ενδιαφέρει η προαγωγή του αναβολισμού των πρωτεϊνών. Η χρήση τους άρχισε το 1940 για την καταπολέμηση της γεροντικής αδυναμίας, της ανορεξίας, και για την νεφρική ανεπάρκεια. Αντίθετα σήμερα χρήση αναβολικών γίνεται από τους αθλητές για την βελτίωση της αθλητική τους επίδοσης.</a:t>
            </a:r>
            <a:endParaRPr lang="el-GR" dirty="0"/>
          </a:p>
        </p:txBody>
      </p:sp>
    </p:spTree>
    <p:extLst>
      <p:ext uri="{BB962C8B-B14F-4D97-AF65-F5344CB8AC3E}">
        <p14:creationId xmlns:p14="http://schemas.microsoft.com/office/powerpoint/2010/main" val="74500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Ποιες είναι οι ουσίες;</a:t>
            </a:r>
            <a:endParaRPr lang="el-GR" dirty="0"/>
          </a:p>
        </p:txBody>
      </p:sp>
      <p:sp>
        <p:nvSpPr>
          <p:cNvPr id="3" name="Θέση περιεχομένου 2"/>
          <p:cNvSpPr>
            <a:spLocks noGrp="1"/>
          </p:cNvSpPr>
          <p:nvPr>
            <p:ph idx="1"/>
          </p:nvPr>
        </p:nvSpPr>
        <p:spPr/>
        <p:txBody>
          <a:bodyPr/>
          <a:lstStyle/>
          <a:p>
            <a:r>
              <a:rPr lang="el-GR" dirty="0" err="1" smtClean="0"/>
              <a:t>Δροστανολόνη</a:t>
            </a:r>
            <a:endParaRPr lang="el-GR" dirty="0" smtClean="0"/>
          </a:p>
          <a:p>
            <a:r>
              <a:rPr lang="el-GR" dirty="0" err="1" smtClean="0"/>
              <a:t>Μεθανανδιενόνη</a:t>
            </a:r>
            <a:endParaRPr lang="el-GR" dirty="0" smtClean="0"/>
          </a:p>
          <a:p>
            <a:r>
              <a:rPr lang="el-GR" dirty="0" err="1" smtClean="0"/>
              <a:t>Μεθενολόνη</a:t>
            </a:r>
            <a:endParaRPr lang="el-GR" dirty="0" smtClean="0"/>
          </a:p>
          <a:p>
            <a:r>
              <a:rPr lang="el-GR" dirty="0" err="1" smtClean="0"/>
              <a:t>Νανδρολόνη</a:t>
            </a:r>
            <a:endParaRPr lang="el-GR" dirty="0" smtClean="0"/>
          </a:p>
          <a:p>
            <a:r>
              <a:rPr lang="el-GR" dirty="0" err="1" smtClean="0"/>
              <a:t>Οξανδρολόνη</a:t>
            </a:r>
            <a:endParaRPr lang="el-GR" dirty="0" smtClean="0"/>
          </a:p>
          <a:p>
            <a:r>
              <a:rPr lang="el-GR" dirty="0" err="1" smtClean="0"/>
              <a:t>Οξυμεθολόνη</a:t>
            </a:r>
            <a:endParaRPr lang="el-GR" dirty="0" smtClean="0"/>
          </a:p>
          <a:p>
            <a:r>
              <a:rPr lang="el-GR" dirty="0" err="1" smtClean="0"/>
              <a:t>Στανοζόλη</a:t>
            </a:r>
            <a:endParaRPr lang="el-GR" dirty="0"/>
          </a:p>
        </p:txBody>
      </p:sp>
    </p:spTree>
    <p:extLst>
      <p:ext uri="{BB962C8B-B14F-4D97-AF65-F5344CB8AC3E}">
        <p14:creationId xmlns:p14="http://schemas.microsoft.com/office/powerpoint/2010/main" val="1566766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Συνέπιες αναβολικών</a:t>
            </a:r>
            <a:endParaRPr lang="el-GR" dirty="0"/>
          </a:p>
        </p:txBody>
      </p:sp>
      <p:sp>
        <p:nvSpPr>
          <p:cNvPr id="3" name="Θέση περιεχομένου 2"/>
          <p:cNvSpPr>
            <a:spLocks noGrp="1"/>
          </p:cNvSpPr>
          <p:nvPr>
            <p:ph idx="1"/>
          </p:nvPr>
        </p:nvSpPr>
        <p:spPr/>
        <p:txBody>
          <a:bodyPr>
            <a:normAutofit/>
          </a:bodyPr>
          <a:lstStyle/>
          <a:p>
            <a:r>
              <a:rPr lang="el-GR" sz="2400" dirty="0" smtClean="0"/>
              <a:t>Οι επιπλοκές στα αγόρια και άνδρες περιλαμβάνουν:</a:t>
            </a:r>
          </a:p>
          <a:p>
            <a:endParaRPr lang="el-GR" sz="2400" dirty="0" smtClean="0"/>
          </a:p>
          <a:p>
            <a:r>
              <a:rPr lang="el-GR" sz="2400" dirty="0" smtClean="0"/>
              <a:t>Ανεξέλεγκτη επιθετικότητα</a:t>
            </a:r>
          </a:p>
          <a:p>
            <a:r>
              <a:rPr lang="el-GR" sz="2400" dirty="0" smtClean="0"/>
              <a:t>Μόνιμη απώλεια των μαλλιών</a:t>
            </a:r>
          </a:p>
          <a:p>
            <a:endParaRPr lang="el-GR" sz="2400" dirty="0"/>
          </a:p>
          <a:p>
            <a:pPr marL="0" indent="0">
              <a:buNone/>
            </a:pPr>
            <a:r>
              <a:rPr lang="el-GR" sz="2400" dirty="0" smtClean="0"/>
              <a:t>Στα κορίτσια και στις γυναίκες, οι επιπλοκές περιλαμβάνουν:</a:t>
            </a:r>
          </a:p>
          <a:p>
            <a:pPr marL="0" indent="0">
              <a:buNone/>
            </a:pPr>
            <a:r>
              <a:rPr lang="el-GR" sz="2400" dirty="0" smtClean="0"/>
              <a:t>Βαθύτερη φωνή που παραμένει έτσι μόνιμα</a:t>
            </a:r>
          </a:p>
          <a:p>
            <a:pPr marL="0" indent="0">
              <a:buNone/>
            </a:pPr>
            <a:r>
              <a:rPr lang="el-GR" sz="2400" dirty="0" smtClean="0"/>
              <a:t>Αύξηση της τριχοφυΐας του προσώπου που είναι μόνιμη</a:t>
            </a:r>
          </a:p>
        </p:txBody>
      </p:sp>
    </p:spTree>
    <p:extLst>
      <p:ext uri="{BB962C8B-B14F-4D97-AF65-F5344CB8AC3E}">
        <p14:creationId xmlns:p14="http://schemas.microsoft.com/office/powerpoint/2010/main" val="3948912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Ποιοι είναι οι καθαροί αγώνες;</a:t>
            </a:r>
            <a:endParaRPr lang="el-GR" dirty="0"/>
          </a:p>
        </p:txBody>
      </p:sp>
      <p:sp>
        <p:nvSpPr>
          <p:cNvPr id="3" name="Θέση περιεχομένου 2"/>
          <p:cNvSpPr>
            <a:spLocks noGrp="1"/>
          </p:cNvSpPr>
          <p:nvPr>
            <p:ph idx="1"/>
          </p:nvPr>
        </p:nvSpPr>
        <p:spPr/>
        <p:txBody>
          <a:bodyPr/>
          <a:lstStyle/>
          <a:p>
            <a:r>
              <a:rPr lang="el-GR" dirty="0" smtClean="0"/>
              <a:t>Καθαροί αγώνες είναι αυτοί όπου κανένας δεν θα κλέβει, κανένας δεν θα χρησιμοποιε</a:t>
            </a:r>
            <a:r>
              <a:rPr lang="el-GR" dirty="0"/>
              <a:t>ί</a:t>
            </a:r>
            <a:r>
              <a:rPr lang="el-GR" dirty="0" smtClean="0"/>
              <a:t> αναβολικά, κανένας δεν θα αγωνίζεται για τα χρήματα . Όλοι θα αγωνίζονται για τη δόξα και το καλό της πατρίδας τους</a:t>
            </a:r>
            <a:endParaRPr lang="el-GR" dirty="0"/>
          </a:p>
        </p:txBody>
      </p:sp>
    </p:spTree>
    <p:extLst>
      <p:ext uri="{BB962C8B-B14F-4D97-AF65-F5344CB8AC3E}">
        <p14:creationId xmlns:p14="http://schemas.microsoft.com/office/powerpoint/2010/main" val="280838094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TotalTime>
  <Words>191</Words>
  <Application>Microsoft Office PowerPoint</Application>
  <PresentationFormat>Προβολή στην οθόνη (4:3)</PresentationFormat>
  <Paragraphs>27</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Θέμα του Office</vt:lpstr>
      <vt:lpstr>ΑΝΑΒΟΛΙΚΑ ΚΑΙ ΣΥΝΕΠΙΕΣ</vt:lpstr>
      <vt:lpstr>Τι είναι αναβολικά</vt:lpstr>
      <vt:lpstr>Ποιες είναι οι ουσίες;</vt:lpstr>
      <vt:lpstr>Συνέπιες αναβολικών</vt:lpstr>
      <vt:lpstr>Ποιοι είναι οι καθαροί αγώνες;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ΑΝΑΒΟΛΙΚΑ ΚΑΙ ΣΥΝΕΠΙΕΣ</dc:title>
  <dc:creator>λιτσα</dc:creator>
  <cp:lastModifiedBy>Katerina</cp:lastModifiedBy>
  <cp:revision>7</cp:revision>
  <dcterms:created xsi:type="dcterms:W3CDTF">2017-05-08T16:08:31Z</dcterms:created>
  <dcterms:modified xsi:type="dcterms:W3CDTF">2017-05-29T09:56:42Z</dcterms:modified>
</cp:coreProperties>
</file>