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p:cViewPr>
        <p:scale>
          <a:sx n="81" d="100"/>
          <a:sy n="81" d="100"/>
        </p:scale>
        <p:origin x="-83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DD13D6-2A70-4D55-BB40-95A4A20B4B3E}" type="datetimeFigureOut">
              <a:rPr lang="el-GR" smtClean="0"/>
              <a:pPr/>
              <a:t>29/5/2017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44745CB-8AA5-4AC1-9035-8F40CA5C145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D13D6-2A70-4D55-BB40-95A4A20B4B3E}" type="datetimeFigureOut">
              <a:rPr lang="el-GR" smtClean="0"/>
              <a:pPr/>
              <a:t>29/5/2017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745CB-8AA5-4AC1-9035-8F40CA5C1457}"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είναι τα αναβολικά;</a:t>
            </a: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      Οργανικές </a:t>
            </a:r>
            <a:r>
              <a:rPr lang="el-GR" dirty="0"/>
              <a:t>χημικές ενώσεις που προάγουν τον αναβολισμό, δηλαδή τις βιοχημικές εκείνες διεργασίες του οργανισμού που οδηγούν σε σύνθεση μεγαλύτερων χημικών μορίων. Στην πράξη κυρίως ενδιαφέρει η προαγωγή του αναβολισμού των πρωτεϊνών. Η χρήση τους άρχισε το 1940 για την καταπολέμηση της γεροντικής αδυναμίας, της ανορεξίας, και για την νεφρική ανεπάρκεια. Αντίθετα σήμερα χρήση αναβολικών γίνεται από τους αθλητές για την βελτίωση της αθλητική τους επίδοσης. Το φαινόμενο της χρήσης των αναβολικών είναι πιο έντονο στους body- builder για να αυξήσουν το μέγεθος των μυών τους και γιατί ως παράγωγα της αρσενικής ορμόνης τεστοστερόνης, σύμφωνα με την έρευνα που έχει γίνει στο πανεπιστήμιο Νόρθιστερν, διεγείρουν την επιθετικότητα. </a:t>
            </a:r>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357166"/>
            <a:ext cx="7772400" cy="1470025"/>
          </a:xfrm>
        </p:spPr>
        <p:txBody>
          <a:bodyPr/>
          <a:lstStyle/>
          <a:p>
            <a:r>
              <a:rPr lang="el-GR" dirty="0" smtClean="0"/>
              <a:t>Αναβολικά </a:t>
            </a:r>
            <a:endParaRPr lang="el-GR" dirty="0"/>
          </a:p>
        </p:txBody>
      </p:sp>
      <p:sp>
        <p:nvSpPr>
          <p:cNvPr id="3" name="2 - Υπότιτλος"/>
          <p:cNvSpPr>
            <a:spLocks noGrp="1"/>
          </p:cNvSpPr>
          <p:nvPr>
            <p:ph type="subTitle" idx="1"/>
          </p:nvPr>
        </p:nvSpPr>
        <p:spPr>
          <a:xfrm>
            <a:off x="1500166" y="3143248"/>
            <a:ext cx="6400800" cy="1752600"/>
          </a:xfrm>
        </p:spPr>
        <p:txBody>
          <a:bodyPr>
            <a:normAutofit/>
          </a:bodyPr>
          <a:lstStyle/>
          <a:p>
            <a:r>
              <a:rPr lang="el-GR" dirty="0" smtClean="0">
                <a:solidFill>
                  <a:schemeClr val="tx1"/>
                </a:solidFill>
              </a:rPr>
              <a:t>Τα αναβολικά και οι συνέπιες τους στον οργανισμό</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Πότε άρχισαν να χρησιμοποιούνται;</a:t>
            </a: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      Οι </a:t>
            </a:r>
            <a:r>
              <a:rPr lang="el-GR" dirty="0"/>
              <a:t>πρώτες αναφορές χρήσης των αναβολικών στεροειδών φημολογείται ότι ξεκινάνε περίπου τη δεκαετία του ’50 στο Παγκόσμιο Πρωτάθλημα Άρσης Βαρών στην Βιέννη. Εκεί ο γιατρός της ρωσικής ομάδας είπε στον ομόλογό του της αμερικάνικης ότι η ομάδα του κάνει χρήση αναβολικών στεροειδών για να βελτιώσουν τις επιδόσεις τους. Ο αμερικανός ιατρός μετέφερε αυτήν την «τεχνογνωσία» στη χώρα του όταν επέστρεψαν στις ΗΠΑ και κάπου εκεί άρχισαν όλα. Αρχικά, οι επιδόσεις δεν βελτιώθηκαν σημαντικά και οι πρώτοι επιστήμονες συμπέραναν ότι η βελτίωση των επιδόσεων οφείλεται στις ψυχολογικές επιδράσεις των αναβολικών στεροειδών, παρά σε οποιεσδήποτε επιδράσεις στους μύες. Ανεξάρτητα, δυστυχώς, από την πραγματική αποτελεσματικότητα των αναβολικών στεροειδών, η χρήση τους εξαπλώθηκε γρήγορα σε πολλά αθλήματα.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77500" lnSpcReduction="20000"/>
          </a:bodyPr>
          <a:lstStyle/>
          <a:p>
            <a:pPr>
              <a:buNone/>
            </a:pPr>
            <a:r>
              <a:rPr lang="el-GR" dirty="0" smtClean="0"/>
              <a:t>     Η </a:t>
            </a:r>
            <a:r>
              <a:rPr lang="el-GR" dirty="0"/>
              <a:t>μάχη ενάντια στο ντόπινγκ ξεκίνησε με κάποια καθυστέρηση, τη δεκαετία του ’60, όταν η Διεθνής Ολυμπιακή Επιτροπή άρχισε τους πρώτους ελέγχους ντόπινγκ στους Ολυμπιακούς του Μεξικού το 1968, αλλά τα αναβολικά στεροειδή μπήκαν στη λίστα των απαγορευμένων ουσιών το 1976. Μία δεκαετία αργότερα, η ΔΟΕ εισήγαγε και τους ελέγχους ντόπινγκ εκτός αγώνων, αφού ανακάλυψε ότι οι αθλητές προετοιμάζονται με αναβολικά στεροειδή και την κατάλληλη στιγμή πριν την αγωνιστική περίοδο τα σταματούν, ώστε να μη γίνονται αντιληπτά στον αγώνα.</a:t>
            </a:r>
          </a:p>
          <a:p>
            <a:pPr>
              <a:buNone/>
            </a:pPr>
            <a:r>
              <a:rPr lang="el-GR" dirty="0" smtClean="0"/>
              <a:t>     Αυτή </a:t>
            </a:r>
            <a:r>
              <a:rPr lang="el-GR" dirty="0"/>
              <a:t>τη στιγμή, η χρήση των αναβολικών στεροειδών δεν περιορίζεται πλέον μόνο στους επαγγελματίες αθλητές, αλλά και σε πολλούς ερασιτέχνες. ΟΙ ερασιτέχνες, συνήθως, δεν κάνουν χρήση αναβολικών στεροειδών για να βελτιώσουν τις επιδόσεις τους, αλλά για αισθητικούς λόγους.</a:t>
            </a:r>
          </a:p>
          <a:p>
            <a:pPr>
              <a:buNone/>
            </a:pPr>
            <a:endParaRPr lang="el-GR" dirty="0"/>
          </a:p>
        </p:txBody>
      </p:sp>
      <p:sp>
        <p:nvSpPr>
          <p:cNvPr id="4" name="3 - Τίτλος"/>
          <p:cNvSpPr>
            <a:spLocks noGrp="1"/>
          </p:cNvSpPr>
          <p:nvPr>
            <p:ph type="title"/>
          </p:nvPr>
        </p:nvSpPr>
        <p:spPr>
          <a:xfrm>
            <a:off x="714348" y="274638"/>
            <a:ext cx="7972452" cy="82528"/>
          </a:xfrm>
        </p:spPr>
        <p:txBody>
          <a:bodyPr>
            <a:normAutofit fontScale="90000"/>
          </a:bodyPr>
          <a:lstStyle/>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14356"/>
            <a:ext cx="8229600" cy="439718"/>
          </a:xfrm>
        </p:spPr>
        <p:txBody>
          <a:bodyPr>
            <a:normAutofit fontScale="90000"/>
          </a:bodyPr>
          <a:lstStyle/>
          <a:p>
            <a:r>
              <a:rPr lang="el-GR" dirty="0" smtClean="0"/>
              <a:t>Οι επιπτώσεις τους στον οργανισμό.</a:t>
            </a:r>
            <a:endParaRPr lang="el-GR" dirty="0"/>
          </a:p>
        </p:txBody>
      </p:sp>
      <p:sp>
        <p:nvSpPr>
          <p:cNvPr id="3" name="2 - Θέση περιεχομένου"/>
          <p:cNvSpPr>
            <a:spLocks noGrp="1"/>
          </p:cNvSpPr>
          <p:nvPr>
            <p:ph idx="1"/>
          </p:nvPr>
        </p:nvSpPr>
        <p:spPr>
          <a:xfrm>
            <a:off x="457200" y="1357298"/>
            <a:ext cx="8229600" cy="4768865"/>
          </a:xfrm>
        </p:spPr>
        <p:txBody>
          <a:bodyPr>
            <a:normAutofit fontScale="47500" lnSpcReduction="20000"/>
          </a:bodyPr>
          <a:lstStyle/>
          <a:p>
            <a:pPr>
              <a:buNone/>
            </a:pPr>
            <a:r>
              <a:rPr lang="el-GR" sz="3300" u="sng" dirty="0" smtClean="0"/>
              <a:t> </a:t>
            </a:r>
            <a:r>
              <a:rPr lang="el-GR" sz="3300" dirty="0" smtClean="0"/>
              <a:t>        </a:t>
            </a:r>
            <a:r>
              <a:rPr lang="el-GR" sz="3300" u="sng" dirty="0" smtClean="0"/>
              <a:t>• </a:t>
            </a:r>
            <a:r>
              <a:rPr lang="el-GR" sz="3300" u="sng" dirty="0"/>
              <a:t>Σωματικό βάρος:</a:t>
            </a:r>
            <a:r>
              <a:rPr lang="el-GR" sz="3300" dirty="0"/>
              <a:t> Οι αθλητές συχνά αναφέρουν αύξηση βάρους της τάξης των 10-15 κιλών από τη χρήση στεροειδών και υπάρχουν και μερικές επιστημονικές αναφορές. Κάτι τέτοιο, φυσικά, για να επιτευχθεί, απαιτεί μακροχρόνια χρήση (π.χ. 2 χρόνια)</a:t>
            </a:r>
            <a:r>
              <a:rPr lang="el-GR" sz="3300" dirty="0" smtClean="0"/>
              <a:t/>
            </a:r>
            <a:br>
              <a:rPr lang="el-GR" sz="3300" dirty="0" smtClean="0"/>
            </a:br>
            <a:r>
              <a:rPr lang="el-GR" sz="3300" u="sng" dirty="0"/>
              <a:t>• Σωματικές διαστάσεις:</a:t>
            </a:r>
            <a:r>
              <a:rPr lang="el-GR" sz="3300" dirty="0"/>
              <a:t> Παραδόξως, υπάρχουν πολλές μελέτες, που δεν απέδειξαν ότι τα αναβολικά στεροειδή ενισχύουν τη μυϊκή ανάπτυξη. Αυτό πιθανόν να οφείλεται στον σχεδιασμό των μελετών. Όσες βρήκαν διαφορές, συμφωνούν με την εμπειρία ότι οι μεγαλύτερες αυξήσεις είναι στο άνω μισό του σώματος, δηλαδή στον κορμό, τον θώρακα, τους ώμους και τα χέρια. Αυτή η σωματική διάπλαση είναι χαρακτηριστική, και οδηγεί στο σώμα των «φουσκωτών».</a:t>
            </a:r>
            <a:r>
              <a:rPr lang="el-GR" sz="3300" dirty="0" smtClean="0"/>
              <a:t/>
            </a:r>
            <a:br>
              <a:rPr lang="el-GR" sz="3300" dirty="0" smtClean="0"/>
            </a:br>
            <a:r>
              <a:rPr lang="el-GR" sz="3300" u="sng" dirty="0"/>
              <a:t>• Σωματική σύσταση:</a:t>
            </a:r>
            <a:r>
              <a:rPr lang="el-GR" sz="3300" dirty="0"/>
              <a:t> Σχεδόν όλες οι μελέτες συμφωνούν ότι ο λιπώδης ιστός δεν μειώνεται. Το ποσοστό του μπορεί να μειωθεί γιατί αυξάνεται η μυϊκή μάζα, αλλά ο όγκος του μένει ίδιος, αν δεν μετριαστεί η λήψη θερμίδων. Φυσικά, για να αυξηθεί η μυϊκή μάζα, πρέπει ο αθλητής να ακολουθεί πρόγραμμα προπόνησης για αύξηση μυϊκής μάζας. Οι αυξήσεις της </a:t>
            </a:r>
            <a:r>
              <a:rPr lang="el-GR" sz="3300" dirty="0" smtClean="0"/>
              <a:t>μυϊκής </a:t>
            </a:r>
            <a:r>
              <a:rPr lang="el-GR" sz="3300" dirty="0"/>
              <a:t>μάζας μπορεί να είναι της τάξεως του 15%. Πάντως, χωρίς την κατάλληλη προπόνηση, είναι σχεδόν μηδαμινές.</a:t>
            </a:r>
            <a:r>
              <a:rPr lang="el-GR" sz="3300" dirty="0" smtClean="0"/>
              <a:t/>
            </a:r>
            <a:br>
              <a:rPr lang="el-GR" sz="3300" dirty="0" smtClean="0"/>
            </a:br>
            <a:r>
              <a:rPr lang="el-GR" sz="3300" u="sng" dirty="0"/>
              <a:t>• Όταν κλείσουν τα φώτα…:</a:t>
            </a:r>
            <a:r>
              <a:rPr lang="el-GR" sz="3300" dirty="0"/>
              <a:t> Όταν διακοπεί η χρήση αναβολικών στεροειδών τα «οφέλη» της χρήσης της φθίνουν. Στην καλύτερη περίπτωση, μπορεί να διαρκέσουν 3 μήνες, σύμφωνα με τις περισσότερες μελέτες. Οι επαγγελματίες αθλητές με σκληρή προπόνηση μπορούν να τα κρατήσουν περισσότερο, αλλά οι ερασιτέχνες είναι αδύνατο να τηρήσουν σκληρά προγράμματα προπόνησης και διατροφής και ό,τι αποκτηθεί χάνεται αμέσως. Φυσικά, στους ερασιτέχνες τα «οφέλη» είναι πολύ πιο εντυπωσιακά, απ’ ό,τι στους επαγγελματίες και αυτό κάνει τη χρήση τους τόσο ελκυστική, αλλά και τόσο μάταιη</a:t>
            </a:r>
            <a:r>
              <a:rPr lang="el-GR"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714356"/>
            <a:ext cx="8229600" cy="582594"/>
          </a:xfrm>
        </p:spPr>
        <p:txBody>
          <a:bodyPr>
            <a:normAutofit fontScale="90000"/>
          </a:bodyPr>
          <a:lstStyle/>
          <a:p>
            <a:r>
              <a:rPr lang="el-GR" dirty="0" smtClean="0"/>
              <a:t>Ο κίνδυνος της χρήσης τους. </a:t>
            </a:r>
            <a:endParaRPr lang="el-GR" dirty="0"/>
          </a:p>
        </p:txBody>
      </p:sp>
      <p:sp>
        <p:nvSpPr>
          <p:cNvPr id="3" name="2 - Θέση περιεχομένου"/>
          <p:cNvSpPr>
            <a:spLocks noGrp="1"/>
          </p:cNvSpPr>
          <p:nvPr>
            <p:ph idx="1"/>
          </p:nvPr>
        </p:nvSpPr>
        <p:spPr>
          <a:xfrm>
            <a:off x="457200" y="1357298"/>
            <a:ext cx="8229600" cy="4768865"/>
          </a:xfrm>
        </p:spPr>
        <p:txBody>
          <a:bodyPr>
            <a:noAutofit/>
          </a:bodyPr>
          <a:lstStyle/>
          <a:p>
            <a:pPr>
              <a:buNone/>
            </a:pPr>
            <a:r>
              <a:rPr lang="el-GR" sz="1600" dirty="0" smtClean="0"/>
              <a:t>       • </a:t>
            </a:r>
            <a:r>
              <a:rPr lang="el-GR" sz="1600" dirty="0"/>
              <a:t>Ήπαρ: Οι επιδράσεις στο συκώτι είναι άσχημες και μερικές φορές θανατηφόρες. Ο </a:t>
            </a:r>
            <a:r>
              <a:rPr lang="el-GR" sz="1600" b="1" dirty="0" smtClean="0"/>
              <a:t>καρκίνος </a:t>
            </a:r>
            <a:r>
              <a:rPr lang="el-GR" sz="1600" dirty="0" smtClean="0"/>
              <a:t>του ήπατος </a:t>
            </a:r>
            <a:r>
              <a:rPr lang="el-GR" sz="1600" dirty="0"/>
              <a:t>αν και είναι μία τρομακτική παρενέργεια, είναι σπάνιος, αλλά διαταραχές στη λειτουργία του ήπατος δεν είναι και τόσο. Τα ένζυμα του ήπατος αυξάνονται σημαντικά, αλλά γενικά στις περισσότερες περιπτώσεις αυτό αναστρέφεται μερικές εβδομάδες μετά τη διακοπή της λήψης.</a:t>
            </a:r>
            <a:r>
              <a:rPr lang="el-GR" sz="1600" dirty="0" smtClean="0"/>
              <a:t/>
            </a:r>
            <a:br>
              <a:rPr lang="el-GR" sz="1600" dirty="0" smtClean="0"/>
            </a:br>
            <a:r>
              <a:rPr lang="el-GR" sz="1600" dirty="0"/>
              <a:t>• Ψυχολογικές επιδράσεις: Υπάρχουν πολλές αναφορές με τραγικές επιδράσεις των στεροειδών στην ψυχική υγεία. Έχουν αναφερθεί περιπτώσεις σχιζοφρένειας, φόνων, μανίας, ενδο-οικογενειακής βίας και ακραίων ψυχιατρικών παθήσεων. Παρ’ όλα αυτά, υπάρχουν μερικές περιπτώσεις που δεν είναι τόσο σπάνιες. Η πιθανότητα αυτοκτονίας μετά από παρατεταμένη χρήση στεροειδών ή μετά τη διακοπή τους, είναι πολύ μεγάλη σε σχέση με τον αντίστοιχο πληθυσμό. Οι περισσότεροι χρήστες, επίσης, εμφανίζουν πολύ βίαιη συμπεριφορά και επιθετικότητα, μία κατάσταση που στα αγγλικά ονομάζεται «roid rage» (από το steroid rage). Αυτή η συμπεριφορά συνδυάζεται συχνά με διαταραχές της διάθεσης, δηλαδή </a:t>
            </a:r>
            <a:r>
              <a:rPr lang="el-GR" sz="1600" b="1" dirty="0"/>
              <a:t>κατάθλιψη</a:t>
            </a:r>
            <a:r>
              <a:rPr lang="el-GR" sz="1600" dirty="0"/>
              <a:t> και μανία. Τέλος, είναι γνωστόν ότι τα στεροειδή μπορεί να προκαλέσουν εξάρτηση, όπως τα ναρκωτικά και το άτομο να δυσκολεύεται ιδιαίτερα να τα σταματήσει, ακόμα και αν έχει υποστεί σημαντική σωματική ή ψυχική </a:t>
            </a:r>
            <a:r>
              <a:rPr lang="el-GR" sz="1600" dirty="0" smtClean="0"/>
              <a:t>βλάβη.</a:t>
            </a:r>
          </a:p>
          <a:p>
            <a:pPr>
              <a:buNone/>
            </a:pPr>
            <a:r>
              <a:rPr lang="el-GR" sz="1600" dirty="0" smtClean="0"/>
              <a:t>         • </a:t>
            </a:r>
            <a:r>
              <a:rPr lang="el-GR" sz="1600" dirty="0"/>
              <a:t>Άλλα: Στην βιβλιογραφία υπάρχει πληθώρα αναφορών για </a:t>
            </a:r>
            <a:r>
              <a:rPr lang="el-GR" sz="1600" dirty="0" smtClean="0"/>
              <a:t>παθήσεις, </a:t>
            </a:r>
            <a:r>
              <a:rPr lang="el-GR" sz="1600" dirty="0"/>
              <a:t>που οι γιατροί συνέδεσαν με την κατάχρηση στεροειδών, όπως σακχαρώδης διαβήτης, </a:t>
            </a:r>
            <a:r>
              <a:rPr lang="el-GR" sz="1600" b="1" dirty="0"/>
              <a:t>παθήσεις</a:t>
            </a:r>
            <a:r>
              <a:rPr lang="el-GR" sz="1600" dirty="0"/>
              <a:t> του δέρματος, διαταραχές της άμυνας του οργανισμού, οστεοπόρωση, ψωρίαση, και διάφοροι καρκίνοι.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1000108"/>
            <a:ext cx="8229600" cy="654032"/>
          </a:xfrm>
        </p:spPr>
        <p:txBody>
          <a:bodyPr>
            <a:normAutofit fontScale="90000"/>
          </a:bodyPr>
          <a:lstStyle/>
          <a:p>
            <a:r>
              <a:rPr lang="el-GR" dirty="0" smtClean="0"/>
              <a:t>Απεξάρτηση.</a:t>
            </a:r>
            <a:endParaRPr lang="el-GR" dirty="0"/>
          </a:p>
        </p:txBody>
      </p:sp>
      <p:sp>
        <p:nvSpPr>
          <p:cNvPr id="3" name="2 - Θέση περιεχομένου"/>
          <p:cNvSpPr>
            <a:spLocks noGrp="1"/>
          </p:cNvSpPr>
          <p:nvPr>
            <p:ph idx="1"/>
          </p:nvPr>
        </p:nvSpPr>
        <p:spPr>
          <a:xfrm>
            <a:off x="457200" y="2000240"/>
            <a:ext cx="8229600" cy="4125923"/>
          </a:xfrm>
        </p:spPr>
        <p:txBody>
          <a:bodyPr/>
          <a:lstStyle/>
          <a:p>
            <a:pPr>
              <a:buNone/>
            </a:pPr>
            <a:r>
              <a:rPr lang="el-GR" dirty="0" smtClean="0"/>
              <a:t>    </a:t>
            </a:r>
            <a:r>
              <a:rPr lang="el-GR" sz="2400" dirty="0" smtClean="0"/>
              <a:t>Η </a:t>
            </a:r>
            <a:r>
              <a:rPr lang="el-GR" sz="2400" dirty="0"/>
              <a:t>ΟΛΙΣΤΙΚΗ ΙΑΤΡΙΚΗ μπορεί να βοηθήσει σημαντικά στη διακοπή των αναβολικών στεροειδών με ασφάλεια. Με χρήση </a:t>
            </a:r>
            <a:r>
              <a:rPr lang="el-GR" sz="2400" b="1" dirty="0"/>
              <a:t>φυτικών υποκατάστατων των στεροειδών</a:t>
            </a:r>
            <a:r>
              <a:rPr lang="el-GR" sz="2400" dirty="0"/>
              <a:t> μπορεί να γίνει σταδιακή απεξάρτηση από τα αναβολικά στεροειδή, με ταυτόχρονη </a:t>
            </a:r>
            <a:r>
              <a:rPr lang="el-GR" sz="2400" b="1" dirty="0"/>
              <a:t>μεγιστοποίηση και </a:t>
            </a:r>
            <a:r>
              <a:rPr lang="el-GR" sz="2400" b="1" dirty="0" smtClean="0"/>
              <a:t>υποστήριξη </a:t>
            </a:r>
            <a:r>
              <a:rPr lang="el-GR" sz="2400" b="1" dirty="0"/>
              <a:t>των αποτοξινωτικών μηχανισμών</a:t>
            </a:r>
            <a:r>
              <a:rPr lang="el-GR" sz="2400" dirty="0"/>
              <a:t> του οργανισμού</a:t>
            </a:r>
            <a:r>
              <a:rPr lang="el-GR" dirty="0"/>
              <a:t>.</a:t>
            </a:r>
          </a:p>
        </p:txBody>
      </p:sp>
    </p:spTree>
  </p:cSld>
  <p:clrMapOvr>
    <a:masterClrMapping/>
  </p:clrMapOvr>
</p:sld>
</file>

<file path=ppt/theme/theme1.xml><?xml version="1.0" encoding="utf-8"?>
<a:theme xmlns:a="http://schemas.openxmlformats.org/drawingml/2006/main" name="Θέμα του Office">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65</TotalTime>
  <Words>449</Words>
  <Application>Microsoft Office PowerPoint</Application>
  <PresentationFormat>Προβολή στην οθόνη (4:3)</PresentationFormat>
  <Paragraphs>15</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Τι είναι τα αναβολικά;</vt:lpstr>
      <vt:lpstr>Αναβολικά </vt:lpstr>
      <vt:lpstr>Πότε άρχισαν να χρησιμοποιούνται;</vt:lpstr>
      <vt:lpstr>Παρουσίαση του PowerPoint</vt:lpstr>
      <vt:lpstr>Οι επιπτώσεις τους στον οργανισμό.</vt:lpstr>
      <vt:lpstr>Ο κίνδυνος της χρήσης τους. </vt:lpstr>
      <vt:lpstr>Απεξάρτηση.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Αναβολικά</dc:title>
  <dc:creator>Ζωή</dc:creator>
  <cp:lastModifiedBy>Katerina</cp:lastModifiedBy>
  <cp:revision>8</cp:revision>
  <dcterms:created xsi:type="dcterms:W3CDTF">2017-05-09T08:45:19Z</dcterms:created>
  <dcterms:modified xsi:type="dcterms:W3CDTF">2017-05-29T09:52:25Z</dcterms:modified>
</cp:coreProperties>
</file>